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3"/>
  </p:notesMasterIdLst>
  <p:sldIdLst>
    <p:sldId id="280" r:id="rId2"/>
    <p:sldId id="279" r:id="rId3"/>
    <p:sldId id="309" r:id="rId4"/>
    <p:sldId id="278" r:id="rId5"/>
    <p:sldId id="281" r:id="rId6"/>
    <p:sldId id="282" r:id="rId7"/>
    <p:sldId id="284" r:id="rId8"/>
    <p:sldId id="283" r:id="rId9"/>
    <p:sldId id="285" r:id="rId10"/>
    <p:sldId id="286" r:id="rId11"/>
    <p:sldId id="287" r:id="rId12"/>
    <p:sldId id="288" r:id="rId13"/>
    <p:sldId id="310" r:id="rId14"/>
    <p:sldId id="289" r:id="rId15"/>
    <p:sldId id="291" r:id="rId16"/>
    <p:sldId id="290" r:id="rId17"/>
    <p:sldId id="292" r:id="rId18"/>
    <p:sldId id="299" r:id="rId19"/>
    <p:sldId id="296" r:id="rId20"/>
    <p:sldId id="297" r:id="rId21"/>
    <p:sldId id="298"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lide 11 – Workplace Fear" id="{00FB57FF-2594-AB4A-8C38-6CA53F2866C3}">
          <p14:sldIdLst>
            <p14:sldId id="280"/>
            <p14:sldId id="279"/>
            <p14:sldId id="309"/>
            <p14:sldId id="278"/>
          </p14:sldIdLst>
        </p14:section>
        <p14:section name="Slide 12 – Solution: Safe Space" id="{636AC980-51D1-834A-A84A-E2AA98422B52}">
          <p14:sldIdLst>
            <p14:sldId id="281"/>
            <p14:sldId id="282"/>
          </p14:sldIdLst>
        </p14:section>
        <p14:section name="Slide 13 – Humor Example (IT)" id="{B858AC2C-324D-5A43-B7C4-9D80609C898C}">
          <p14:sldIdLst>
            <p14:sldId id="284"/>
            <p14:sldId id="283"/>
          </p14:sldIdLst>
        </p14:section>
        <p14:section name="Slide 14 – Growth Mindset" id="{B8A3D134-FC36-D145-B07E-DFF1E5E6EA7A}">
          <p14:sldIdLst>
            <p14:sldId id="285"/>
          </p14:sldIdLst>
        </p14:section>
        <p14:section name="Slide 15 – Personal Story" id="{72AB2313-6CA4-BC44-AE1D-F52776DCFED6}">
          <p14:sldIdLst>
            <p14:sldId id="286"/>
          </p14:sldIdLst>
        </p14:section>
        <p14:section name="Slide 16 – Humor Relief" id="{83B92BC0-2B96-5846-B006-6FB71EDB3BA8}">
          <p14:sldIdLst>
            <p14:sldId id="287"/>
            <p14:sldId id="288"/>
          </p14:sldIdLst>
        </p14:section>
        <p14:section name="Slide 17 – Team Approach" id="{0A05DF54-E8FA-A648-A7B5-8029F234B3D1}">
          <p14:sldIdLst>
            <p14:sldId id="310"/>
            <p14:sldId id="289"/>
            <p14:sldId id="291"/>
            <p14:sldId id="290"/>
          </p14:sldIdLst>
        </p14:section>
        <p14:section name="Slide 18 – Tools &amp; Practices" id="{6B832CE8-B917-8146-A3E3-5490CA5A8384}">
          <p14:sldIdLst>
            <p14:sldId id="292"/>
          </p14:sldIdLst>
        </p14:section>
        <p14:section name="Slide 19 – Call to Audience" id="{0F19EC5D-C242-7B4C-9F9A-8AE9B290D9DA}">
          <p14:sldIdLst>
            <p14:sldId id="299"/>
            <p14:sldId id="296"/>
          </p14:sldIdLst>
        </p14:section>
        <p14:section name="Slide 20 – Closing" id="{877481C8-994E-8E47-A413-951FBDFD2F5E}">
          <p14:sldIdLst>
            <p14:sldId id="297"/>
            <p14:sldId id="2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F14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40"/>
    <p:restoredTop sz="94694"/>
  </p:normalViewPr>
  <p:slideViewPr>
    <p:cSldViewPr snapToGrid="0">
      <p:cViewPr varScale="1">
        <p:scale>
          <a:sx n="117" d="100"/>
          <a:sy n="117" d="100"/>
        </p:scale>
        <p:origin x="73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50DA83-EECA-4645-8C5F-01428ED063CC}" type="datetimeFigureOut">
              <a:rPr lang="en-US" smtClean="0"/>
              <a:t>9/2/25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042026-68AF-EE47-BF73-AC16E5FEEC10}" type="slidenum">
              <a:rPr lang="en-US" smtClean="0"/>
              <a:t>‹#›</a:t>
            </a:fld>
            <a:endParaRPr lang="en-US"/>
          </a:p>
        </p:txBody>
      </p:sp>
    </p:spTree>
    <p:extLst>
      <p:ext uri="{BB962C8B-B14F-4D97-AF65-F5344CB8AC3E}">
        <p14:creationId xmlns:p14="http://schemas.microsoft.com/office/powerpoint/2010/main" val="13880918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55BDBDD4-7D87-6C48-8C5A-579A8B7E35A7}" type="datetimeFigureOut">
              <a:rPr lang="en-US" smtClean="0"/>
              <a:t>9/2/25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A2F836-5C83-AE46-BC40-7929140D6AED}" type="slidenum">
              <a:rPr lang="en-US" smtClean="0"/>
              <a:t>‹#›</a:t>
            </a:fld>
            <a:endParaRPr lang="en-US"/>
          </a:p>
        </p:txBody>
      </p:sp>
    </p:spTree>
    <p:extLst>
      <p:ext uri="{BB962C8B-B14F-4D97-AF65-F5344CB8AC3E}">
        <p14:creationId xmlns:p14="http://schemas.microsoft.com/office/powerpoint/2010/main" val="27248824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5BDBDD4-7D87-6C48-8C5A-579A8B7E35A7}" type="datetimeFigureOut">
              <a:rPr lang="en-US" smtClean="0"/>
              <a:t>9/2/25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A2F836-5C83-AE46-BC40-7929140D6AED}" type="slidenum">
              <a:rPr lang="en-US" smtClean="0"/>
              <a:t>‹#›</a:t>
            </a:fld>
            <a:endParaRPr lang="en-US"/>
          </a:p>
        </p:txBody>
      </p:sp>
    </p:spTree>
    <p:extLst>
      <p:ext uri="{BB962C8B-B14F-4D97-AF65-F5344CB8AC3E}">
        <p14:creationId xmlns:p14="http://schemas.microsoft.com/office/powerpoint/2010/main" val="696176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5BDBDD4-7D87-6C48-8C5A-579A8B7E35A7}" type="datetimeFigureOut">
              <a:rPr lang="en-US" smtClean="0"/>
              <a:t>9/2/25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A2F836-5C83-AE46-BC40-7929140D6AED}" type="slidenum">
              <a:rPr lang="en-US" smtClean="0"/>
              <a:t>‹#›</a:t>
            </a:fld>
            <a:endParaRPr lang="en-US"/>
          </a:p>
        </p:txBody>
      </p:sp>
    </p:spTree>
    <p:extLst>
      <p:ext uri="{BB962C8B-B14F-4D97-AF65-F5344CB8AC3E}">
        <p14:creationId xmlns:p14="http://schemas.microsoft.com/office/powerpoint/2010/main" val="1561037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5BDBDD4-7D87-6C48-8C5A-579A8B7E35A7}" type="datetimeFigureOut">
              <a:rPr lang="en-US" smtClean="0"/>
              <a:t>9/2/25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A2F836-5C83-AE46-BC40-7929140D6AED}" type="slidenum">
              <a:rPr lang="en-US" smtClean="0"/>
              <a:t>‹#›</a:t>
            </a:fld>
            <a:endParaRPr lang="en-US"/>
          </a:p>
        </p:txBody>
      </p:sp>
    </p:spTree>
    <p:extLst>
      <p:ext uri="{BB962C8B-B14F-4D97-AF65-F5344CB8AC3E}">
        <p14:creationId xmlns:p14="http://schemas.microsoft.com/office/powerpoint/2010/main" val="2832965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5BDBDD4-7D87-6C48-8C5A-579A8B7E35A7}" type="datetimeFigureOut">
              <a:rPr lang="en-US" smtClean="0"/>
              <a:t>9/2/25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A2F836-5C83-AE46-BC40-7929140D6AED}" type="slidenum">
              <a:rPr lang="en-US" smtClean="0"/>
              <a:t>‹#›</a:t>
            </a:fld>
            <a:endParaRPr lang="en-US"/>
          </a:p>
        </p:txBody>
      </p:sp>
    </p:spTree>
    <p:extLst>
      <p:ext uri="{BB962C8B-B14F-4D97-AF65-F5344CB8AC3E}">
        <p14:creationId xmlns:p14="http://schemas.microsoft.com/office/powerpoint/2010/main" val="1943036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55BDBDD4-7D87-6C48-8C5A-579A8B7E35A7}" type="datetimeFigureOut">
              <a:rPr lang="en-US" smtClean="0"/>
              <a:t>9/2/25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A2F836-5C83-AE46-BC40-7929140D6AED}" type="slidenum">
              <a:rPr lang="en-US" smtClean="0"/>
              <a:t>‹#›</a:t>
            </a:fld>
            <a:endParaRPr lang="en-US"/>
          </a:p>
        </p:txBody>
      </p:sp>
    </p:spTree>
    <p:extLst>
      <p:ext uri="{BB962C8B-B14F-4D97-AF65-F5344CB8AC3E}">
        <p14:creationId xmlns:p14="http://schemas.microsoft.com/office/powerpoint/2010/main" val="1418188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5BDBDD4-7D87-6C48-8C5A-579A8B7E35A7}" type="datetimeFigureOut">
              <a:rPr lang="en-US" smtClean="0"/>
              <a:t>9/2/25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A2F836-5C83-AE46-BC40-7929140D6AED}" type="slidenum">
              <a:rPr lang="en-US" smtClean="0"/>
              <a:t>‹#›</a:t>
            </a:fld>
            <a:endParaRPr lang="en-US"/>
          </a:p>
        </p:txBody>
      </p:sp>
    </p:spTree>
    <p:extLst>
      <p:ext uri="{BB962C8B-B14F-4D97-AF65-F5344CB8AC3E}">
        <p14:creationId xmlns:p14="http://schemas.microsoft.com/office/powerpoint/2010/main" val="4166419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55BDBDD4-7D87-6C48-8C5A-579A8B7E35A7}" type="datetimeFigureOut">
              <a:rPr lang="en-US" smtClean="0"/>
              <a:t>9/2/25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A2F836-5C83-AE46-BC40-7929140D6AED}" type="slidenum">
              <a:rPr lang="en-US" smtClean="0"/>
              <a:t>‹#›</a:t>
            </a:fld>
            <a:endParaRPr lang="en-US"/>
          </a:p>
        </p:txBody>
      </p:sp>
    </p:spTree>
    <p:extLst>
      <p:ext uri="{BB962C8B-B14F-4D97-AF65-F5344CB8AC3E}">
        <p14:creationId xmlns:p14="http://schemas.microsoft.com/office/powerpoint/2010/main" val="14019219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BDBDD4-7D87-6C48-8C5A-579A8B7E35A7}" type="datetimeFigureOut">
              <a:rPr lang="en-US" smtClean="0"/>
              <a:t>9/2/25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A2F836-5C83-AE46-BC40-7929140D6AED}" type="slidenum">
              <a:rPr lang="en-US" smtClean="0"/>
              <a:t>‹#›</a:t>
            </a:fld>
            <a:endParaRPr lang="en-US"/>
          </a:p>
        </p:txBody>
      </p:sp>
    </p:spTree>
    <p:extLst>
      <p:ext uri="{BB962C8B-B14F-4D97-AF65-F5344CB8AC3E}">
        <p14:creationId xmlns:p14="http://schemas.microsoft.com/office/powerpoint/2010/main" val="1356349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55BDBDD4-7D87-6C48-8C5A-579A8B7E35A7}" type="datetimeFigureOut">
              <a:rPr lang="en-US" smtClean="0"/>
              <a:t>9/2/25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A2F836-5C83-AE46-BC40-7929140D6AED}" type="slidenum">
              <a:rPr lang="en-US" smtClean="0"/>
              <a:t>‹#›</a:t>
            </a:fld>
            <a:endParaRPr lang="en-US"/>
          </a:p>
        </p:txBody>
      </p:sp>
    </p:spTree>
    <p:extLst>
      <p:ext uri="{BB962C8B-B14F-4D97-AF65-F5344CB8AC3E}">
        <p14:creationId xmlns:p14="http://schemas.microsoft.com/office/powerpoint/2010/main" val="32907000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55BDBDD4-7D87-6C48-8C5A-579A8B7E35A7}" type="datetimeFigureOut">
              <a:rPr lang="en-US" smtClean="0"/>
              <a:t>9/2/25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A2F836-5C83-AE46-BC40-7929140D6AED}" type="slidenum">
              <a:rPr lang="en-US" smtClean="0"/>
              <a:t>‹#›</a:t>
            </a:fld>
            <a:endParaRPr lang="en-US"/>
          </a:p>
        </p:txBody>
      </p:sp>
    </p:spTree>
    <p:extLst>
      <p:ext uri="{BB962C8B-B14F-4D97-AF65-F5344CB8AC3E}">
        <p14:creationId xmlns:p14="http://schemas.microsoft.com/office/powerpoint/2010/main" val="2118189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55BDBDD4-7D87-6C48-8C5A-579A8B7E35A7}" type="datetimeFigureOut">
              <a:rPr lang="en-US" smtClean="0"/>
              <a:t>9/2/25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8BA2F836-5C83-AE46-BC40-7929140D6AED}" type="slidenum">
              <a:rPr lang="en-US" smtClean="0"/>
              <a:t>‹#›</a:t>
            </a:fld>
            <a:endParaRPr lang="en-US"/>
          </a:p>
        </p:txBody>
      </p:sp>
    </p:spTree>
    <p:extLst>
      <p:ext uri="{BB962C8B-B14F-4D97-AF65-F5344CB8AC3E}">
        <p14:creationId xmlns:p14="http://schemas.microsoft.com/office/powerpoint/2010/main" val="31179427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a:extLst>
              <a:ext uri="{FF2B5EF4-FFF2-40B4-BE49-F238E27FC236}">
                <a16:creationId xmlns:a16="http://schemas.microsoft.com/office/drawing/2014/main" id="{4380E60D-DCDC-DD34-AFA5-C9AF16775F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499" b="17029"/>
          <a:stretch>
            <a:fillRect/>
          </a:stretch>
        </p:blipFill>
        <p:spPr bwMode="auto">
          <a:xfrm>
            <a:off x="0" y="-27122"/>
            <a:ext cx="12192000" cy="6885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273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Time erodes even warnings of danger, as evidenced by this weathered hazard sign featuring the universal skull and crossbones symbol. Captured in stark black and white, the triangular warning displays significant deterioration with peeling paint and damaged edges. The high contrast photography emphasizes the textural decay while highlighting the grim symbol that still commands attention despite its neglected state. This haunting juxtaposition of fading form yet persistent message speaks to the enduring nature of danger itself.">
            <a:extLst>
              <a:ext uri="{FF2B5EF4-FFF2-40B4-BE49-F238E27FC236}">
                <a16:creationId xmlns:a16="http://schemas.microsoft.com/office/drawing/2014/main" id="{41EE50D2-2C04-A9ED-C7C5-10D414AB97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4800" y="177800"/>
            <a:ext cx="6502400" cy="650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112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This breathtaking photograph captures the essence of adventure with an ecstatic skydiver in mid-free-fall, grinning broadly at the camera as he enjoys the thrill of the jump. The wide-angle lens catches the expansive beauty of the earth below, with the horizon stretching out and the sun setting in the distance, creating warm hues that highlight the skydiver's experience.">
            <a:extLst>
              <a:ext uri="{FF2B5EF4-FFF2-40B4-BE49-F238E27FC236}">
                <a16:creationId xmlns:a16="http://schemas.microsoft.com/office/drawing/2014/main" id="{50C9D8CB-D91F-27CF-661E-DFA6545A80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4800" y="177800"/>
            <a:ext cx="6502400" cy="650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393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Captured in this breathtaking image is the essence of pure freedom and thrill-seeking spirit. The skydiver, clad in safety gear and a vibrant yellow jumpsuit, soars through the blue sky just moments after leaping from an aircraft. Her facial expression is one of ecstatic joy, combined with the rush of adrenaline that skydivers chase. The deployment of the parachute can be seen in the background, signifying the transition from free fall to a controlled descent. This photo encapsulates the heart-stopping excitement that adventure enthusiasts yearn for and the endless skies that serve as their playground.">
            <a:extLst>
              <a:ext uri="{FF2B5EF4-FFF2-40B4-BE49-F238E27FC236}">
                <a16:creationId xmlns:a16="http://schemas.microsoft.com/office/drawing/2014/main" id="{C604110F-7814-E58F-648D-13BD123382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4800" y="177800"/>
            <a:ext cx="6502400" cy="650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50055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236A2C-DAF4-18C1-C185-C05451C61053}"/>
              </a:ext>
            </a:extLst>
          </p:cNvPr>
          <p:cNvPicPr>
            <a:picLocks noChangeAspect="1"/>
          </p:cNvPicPr>
          <p:nvPr/>
        </p:nvPicPr>
        <p:blipFill>
          <a:blip r:embed="rId2"/>
          <a:stretch>
            <a:fillRect/>
          </a:stretch>
        </p:blipFill>
        <p:spPr>
          <a:xfrm>
            <a:off x="0" y="7189"/>
            <a:ext cx="12204808" cy="6850811"/>
          </a:xfrm>
          <a:prstGeom prst="rect">
            <a:avLst/>
          </a:prstGeom>
        </p:spPr>
      </p:pic>
    </p:spTree>
    <p:extLst>
      <p:ext uri="{BB962C8B-B14F-4D97-AF65-F5344CB8AC3E}">
        <p14:creationId xmlns:p14="http://schemas.microsoft.com/office/powerpoint/2010/main" val="2701223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This photo captures an exciting moment of teamwork and determination as a group of rowers work in unison. Their faces reflect the intensity and focus required in the sport, demonstrating the essential mix of physical strength, mental tenacity, and teamwork needed to succeed in competitive rowing. The splashing water adds a dynamic energy to the scene, highlighting the effort put forth by each participant as they strive towards their common goal.">
            <a:extLst>
              <a:ext uri="{FF2B5EF4-FFF2-40B4-BE49-F238E27FC236}">
                <a16:creationId xmlns:a16="http://schemas.microsoft.com/office/drawing/2014/main" id="{C712D227-F324-ABFE-7790-5CACAA9BFE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689" b="18061"/>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9466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In a bright, modern office space, a diverse team of software developers works collaboratively on a coding project. Gathered around their laptops, they share ideas, problem-solve, and celebrate small victories together. The natural light streams through large windows, illuminating their engaged expressions and the screens displaying colorful lines of code. Hands move deftly across keyboards as team members point to solutions and offer suggestions. This authentic moment captures the essence of contemporary tech culture—where human connection enhances technological innovation, and teamwork drives creative problem-solving in software development.">
            <a:extLst>
              <a:ext uri="{FF2B5EF4-FFF2-40B4-BE49-F238E27FC236}">
                <a16:creationId xmlns:a16="http://schemas.microsoft.com/office/drawing/2014/main" id="{DEB9FB8E-D57F-B86E-758A-9A6053F1C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364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Diverse hands converge around a marble workspace where digital meets analog in perfect harmony. A tablet displays lines of code while colorful notebooks in orange and mint green provide contrast against the neutral surface. Pens and pencils stand ready for ideas to flow, as a steaming coffee cup fuels the creative process. The collaborative scene captures the essence of modern teamwork, where different skills and perspectives unite to solve problems and develop innovative solutions.">
            <a:extLst>
              <a:ext uri="{FF2B5EF4-FFF2-40B4-BE49-F238E27FC236}">
                <a16:creationId xmlns:a16="http://schemas.microsoft.com/office/drawing/2014/main" id="{A4D8050F-6B28-A51E-F97E-F9D6A794D2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4800" y="177800"/>
            <a:ext cx="6502400" cy="650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26365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Two programmers work intently at a comprehensive development setup featuring multiple monitors displaying colorful code. One types on a laptop while the other provides guidance, creating a perfect learning environment. The workspace includes multiple screens showing different sections of code with syntax highlighting in blues and greens. A coffee cup sits nearby, hinting at the long hours dedicated to problem-solving. The warm glow from the screens contrasts with natural light from a nearby window, creating a focused atmosphere ideal for collaborative coding and knowledge sharing.">
            <a:extLst>
              <a:ext uri="{FF2B5EF4-FFF2-40B4-BE49-F238E27FC236}">
                <a16:creationId xmlns:a16="http://schemas.microsoft.com/office/drawing/2014/main" id="{FEE262E9-88B0-66DA-32E3-E713F599D7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9023" y="0"/>
            <a:ext cx="38735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descr="In the glow of an illuminated, interactive display, a team of engaged young professionals collaborates intently. The intricate web of data sprawled across the screen captivates their attention, as each team member contributes their expertise. Their expressions, a mix of concentration and curiosity, reflect the intensity of the task at hand, highlighting the importance of teamwork in navigating the complexities of modern technology.">
            <a:extLst>
              <a:ext uri="{FF2B5EF4-FFF2-40B4-BE49-F238E27FC236}">
                <a16:creationId xmlns:a16="http://schemas.microsoft.com/office/drawing/2014/main" id="{A9C39346-8379-A8E3-064D-EE31E88023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9250" y="0"/>
            <a:ext cx="38433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4824" name="Picture 8" descr="In the heart of a vibrant workspace, a person's hands are seen meticulously organizing a kaleidoscope of colorful sticky notes against a glass wall. Each note, illuminated by the warm glow of ambient lighting, appears to be a burst of ideas and tasks, capturing the dynamic process of brainstorming. The scene encapsulates the essence of modern collaborative environments where visual planning and open communication are key to innovation and productivity.">
            <a:extLst>
              <a:ext uri="{FF2B5EF4-FFF2-40B4-BE49-F238E27FC236}">
                <a16:creationId xmlns:a16="http://schemas.microsoft.com/office/drawing/2014/main" id="{B6A58B45-C811-6175-6E81-528A0CC5B5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477" y="0"/>
            <a:ext cx="38433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1108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a:extLst>
              <a:ext uri="{FF2B5EF4-FFF2-40B4-BE49-F238E27FC236}">
                <a16:creationId xmlns:a16="http://schemas.microsoft.com/office/drawing/2014/main" id="{E8E0E558-9913-63B2-6C57-0DA45365F2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143" y="0"/>
            <a:ext cx="1273628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4598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a:extLst>
              <a:ext uri="{FF2B5EF4-FFF2-40B4-BE49-F238E27FC236}">
                <a16:creationId xmlns:a16="http://schemas.microsoft.com/office/drawing/2014/main" id="{1BAB83CB-B87A-8594-C9BD-3B79FECE0DB3}"/>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0" y="-544378"/>
            <a:ext cx="12192000" cy="7946756"/>
          </a:xfrm>
          <a:prstGeom prst="rect">
            <a:avLst/>
          </a:prstGeom>
          <a:noFill/>
          <a:effectLst>
            <a:outerShdw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4800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3CD7308F-DF8F-9ED5-D69F-C3D164EC7FCF}"/>
              </a:ext>
            </a:extLst>
          </p:cNvPr>
          <p:cNvPicPr>
            <a:picLocks noChangeArrowheads="1"/>
          </p:cNvPicPr>
          <p:nvPr/>
        </p:nvPicPr>
        <p:blipFill rotWithShape="1">
          <a:blip r:embed="rId2">
            <a:extLst>
              <a:ext uri="{28A0092B-C50C-407E-A947-70E740481C1C}">
                <a14:useLocalDpi xmlns:a14="http://schemas.microsoft.com/office/drawing/2010/main" val="0"/>
              </a:ext>
            </a:extLst>
          </a:blip>
          <a:srcRect t="17491" b="22835"/>
          <a:stretch>
            <a:fillRect/>
          </a:stretch>
        </p:blipFill>
        <p:spPr bwMode="auto">
          <a:xfrm>
            <a:off x="0" y="-108489"/>
            <a:ext cx="12192000" cy="6966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3714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B418E9-1F29-2ADC-7E43-B2AA4F7E0395}"/>
              </a:ext>
            </a:extLst>
          </p:cNvPr>
          <p:cNvPicPr>
            <a:picLocks noChangeAspect="1"/>
          </p:cNvPicPr>
          <p:nvPr/>
        </p:nvPicPr>
        <p:blipFill>
          <a:blip r:embed="rId2"/>
          <a:stretch>
            <a:fillRect/>
          </a:stretch>
        </p:blipFill>
        <p:spPr>
          <a:xfrm>
            <a:off x="-1" y="7629"/>
            <a:ext cx="12205593" cy="6850371"/>
          </a:xfrm>
          <a:prstGeom prst="rect">
            <a:avLst/>
          </a:prstGeom>
        </p:spPr>
      </p:pic>
    </p:spTree>
    <p:extLst>
      <p:ext uri="{BB962C8B-B14F-4D97-AF65-F5344CB8AC3E}">
        <p14:creationId xmlns:p14="http://schemas.microsoft.com/office/powerpoint/2010/main" val="271348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18EA72-1CF2-AAFD-0E94-993F1A8C585B}"/>
              </a:ext>
            </a:extLst>
          </p:cNvPr>
          <p:cNvPicPr>
            <a:picLocks noChangeAspect="1"/>
          </p:cNvPicPr>
          <p:nvPr/>
        </p:nvPicPr>
        <p:blipFill>
          <a:blip r:embed="rId2"/>
          <a:stretch>
            <a:fillRect/>
          </a:stretch>
        </p:blipFill>
        <p:spPr>
          <a:xfrm>
            <a:off x="0" y="11654"/>
            <a:ext cx="12192000" cy="6834692"/>
          </a:xfrm>
          <a:prstGeom prst="rect">
            <a:avLst/>
          </a:prstGeom>
        </p:spPr>
      </p:pic>
    </p:spTree>
    <p:extLst>
      <p:ext uri="{BB962C8B-B14F-4D97-AF65-F5344CB8AC3E}">
        <p14:creationId xmlns:p14="http://schemas.microsoft.com/office/powerpoint/2010/main" val="1194036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4EFC08-1303-97E2-D9FC-364FAF5EF215}"/>
              </a:ext>
            </a:extLst>
          </p:cNvPr>
          <p:cNvPicPr>
            <a:picLocks/>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87515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C87BC97C-3029-CABB-5A04-EB9EBF33A6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289"/>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496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A236F2-19CA-EC67-CD8E-48ACCD271D95}"/>
              </a:ext>
            </a:extLst>
          </p:cNvPr>
          <p:cNvPicPr>
            <a:picLocks noChangeAspect="1"/>
          </p:cNvPicPr>
          <p:nvPr/>
        </p:nvPicPr>
        <p:blipFill>
          <a:blip r:embed="rId2"/>
          <a:stretch>
            <a:fillRect/>
          </a:stretch>
        </p:blipFill>
        <p:spPr>
          <a:xfrm>
            <a:off x="-1" y="0"/>
            <a:ext cx="12226383" cy="6858000"/>
          </a:xfrm>
          <a:prstGeom prst="rect">
            <a:avLst/>
          </a:prstGeom>
        </p:spPr>
      </p:pic>
    </p:spTree>
    <p:extLst>
      <p:ext uri="{BB962C8B-B14F-4D97-AF65-F5344CB8AC3E}">
        <p14:creationId xmlns:p14="http://schemas.microsoft.com/office/powerpoint/2010/main" val="1870260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78E59F-C6C5-9622-9EAC-95F524DA064C}"/>
              </a:ext>
            </a:extLst>
          </p:cNvPr>
          <p:cNvPicPr>
            <a:picLocks noChangeAspect="1"/>
          </p:cNvPicPr>
          <p:nvPr/>
        </p:nvPicPr>
        <p:blipFill>
          <a:blip r:embed="rId2"/>
          <a:stretch>
            <a:fillRect/>
          </a:stretch>
        </p:blipFill>
        <p:spPr>
          <a:xfrm>
            <a:off x="-1" y="0"/>
            <a:ext cx="12220755" cy="6858000"/>
          </a:xfrm>
          <a:prstGeom prst="rect">
            <a:avLst/>
          </a:prstGeom>
        </p:spPr>
      </p:pic>
    </p:spTree>
    <p:extLst>
      <p:ext uri="{BB962C8B-B14F-4D97-AF65-F5344CB8AC3E}">
        <p14:creationId xmlns:p14="http://schemas.microsoft.com/office/powerpoint/2010/main" val="1751090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1990s First World Problems Meme - Imgflip">
            <a:extLst>
              <a:ext uri="{FF2B5EF4-FFF2-40B4-BE49-F238E27FC236}">
                <a16:creationId xmlns:a16="http://schemas.microsoft.com/office/drawing/2014/main" id="{7B228C34-E4C8-4ECC-173D-ECB88B5309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5249" y="337411"/>
            <a:ext cx="6861501" cy="6183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5110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It Works On My Machine">
            <a:extLst>
              <a:ext uri="{FF2B5EF4-FFF2-40B4-BE49-F238E27FC236}">
                <a16:creationId xmlns:a16="http://schemas.microsoft.com/office/drawing/2014/main" id="{0B919A08-99EB-05C5-595B-52138CB7F9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820"/>
          <a:stretch>
            <a:fillRect/>
          </a:stretch>
        </p:blipFill>
        <p:spPr bwMode="auto">
          <a:xfrm>
            <a:off x="1261666" y="428141"/>
            <a:ext cx="9668668" cy="6001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1205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2B30DF-9329-23FA-272F-6A271BF839F5}"/>
              </a:ext>
            </a:extLst>
          </p:cNvPr>
          <p:cNvPicPr>
            <a:picLocks noChangeAspect="1"/>
          </p:cNvPicPr>
          <p:nvPr/>
        </p:nvPicPr>
        <p:blipFill>
          <a:blip r:embed="rId2"/>
          <a:stretch>
            <a:fillRect/>
          </a:stretch>
        </p:blipFill>
        <p:spPr>
          <a:xfrm>
            <a:off x="-1" y="448"/>
            <a:ext cx="12192799" cy="6857551"/>
          </a:xfrm>
          <a:prstGeom prst="rect">
            <a:avLst/>
          </a:prstGeom>
        </p:spPr>
      </p:pic>
    </p:spTree>
    <p:extLst>
      <p:ext uri="{BB962C8B-B14F-4D97-AF65-F5344CB8AC3E}">
        <p14:creationId xmlns:p14="http://schemas.microsoft.com/office/powerpoint/2010/main" val="131676194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3A418E6B-C5F0-4B95-8D77-61E3EF3B5D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1222</TotalTime>
  <Words>0</Words>
  <Application>Microsoft Macintosh PowerPoint</Application>
  <PresentationFormat>Widescreen</PresentationFormat>
  <Paragraphs>0</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Debasis Biswal</dc:creator>
  <cp:lastModifiedBy>Debasis Biswal</cp:lastModifiedBy>
  <cp:revision>31</cp:revision>
  <dcterms:created xsi:type="dcterms:W3CDTF">2025-09-01T14:11:57Z</dcterms:created>
  <dcterms:modified xsi:type="dcterms:W3CDTF">2025-09-02T10:50:10Z</dcterms:modified>
</cp:coreProperties>
</file>